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3865"/>
    <a:srgbClr val="78BE21"/>
    <a:srgbClr val="0D0D0D"/>
    <a:srgbClr val="E8E8E8"/>
    <a:srgbClr val="B20738"/>
    <a:srgbClr val="00A3E2"/>
    <a:srgbClr val="2C2C2C"/>
    <a:srgbClr val="F5F5F5"/>
    <a:srgbClr val="38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89889" autoAdjust="0"/>
  </p:normalViewPr>
  <p:slideViewPr>
    <p:cSldViewPr snapToGrid="0">
      <p:cViewPr varScale="1">
        <p:scale>
          <a:sx n="45" d="100"/>
          <a:sy n="45" d="100"/>
        </p:scale>
        <p:origin x="54" y="300"/>
      </p:cViewPr>
      <p:guideLst/>
    </p:cSldViewPr>
  </p:slideViewPr>
  <p:outlineViewPr>
    <p:cViewPr>
      <p:scale>
        <a:sx n="33" d="100"/>
        <a:sy n="33" d="100"/>
      </p:scale>
      <p:origin x="0" y="-202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604" y="72"/>
      </p:cViewPr>
      <p:guideLst/>
    </p:cSldViewPr>
  </p:notesViewPr>
  <p:gridSpacing cx="76200" cy="76200"/>
</p:viewPr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0F0AF960DE3C4A92E1BEB231BBDACE" ma:contentTypeVersion="0" ma:contentTypeDescription="Create a new document." ma:contentTypeScope="" ma:versionID="82899579051dc9e5f49494bf955404b0">
  <xsd:schema xmlns:xsd="http://www.w3.org/2001/XMLSchema" xmlns:xs="http://www.w3.org/2001/XMLSchema" xmlns:p="http://schemas.microsoft.com/office/2006/metadata/properties" xmlns:ns2="a340cd5a-8d85-4c94-8b3b-dcb04460a05d" targetNamespace="http://schemas.microsoft.com/office/2006/metadata/properties" ma:root="true" ma:fieldsID="db02e23880311bbb15d0b1434d17a118" ns2:_="">
    <xsd:import namespace="a340cd5a-8d85-4c94-8b3b-dcb04460a05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40cd5a-8d85-4c94-8b3b-dcb04460a05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340cd5a-8d85-4c94-8b3b-dcb04460a05d">3EUZQJVPJPKD-1734757124-28</_dlc_DocId>
    <_dlc_DocIdUrl xmlns="a340cd5a-8d85-4c94-8b3b-dcb04460a05d">
      <Url>https://inside.mn.gov/sites/MDH/permanent/comm_proj/_layouts/15/DocIdRedir.aspx?ID=3EUZQJVPJPKD-1734757124-28</Url>
      <Description>3EUZQJVPJPKD-1734757124-28</Description>
    </_dlc_DocIdUrl>
  </documentManagement>
</p:properties>
</file>

<file path=customXml/itemProps1.xml><?xml version="1.0" encoding="utf-8"?>
<ds:datastoreItem xmlns:ds="http://schemas.openxmlformats.org/officeDocument/2006/customXml" ds:itemID="{3697F3D0-D31E-40E5-80D0-AD0B09EC31F4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A62FC8F2-806C-4782-9382-CDEEF98BFA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40cd5a-8d85-4c94-8b3b-dcb04460a0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2617A5B-38EC-4037-96F9-B81D9FB1B3A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226A1386-9537-4EA6-B9A3-FB7D154FAC23}">
  <ds:schemaRefs>
    <ds:schemaRef ds:uri="http://schemas.openxmlformats.org/package/2006/metadata/core-properties"/>
    <ds:schemaRef ds:uri="http://purl.org/dc/dcmitype/"/>
    <ds:schemaRef ds:uri="a340cd5a-8d85-4c94-8b3b-dcb04460a05d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MDH PowerPoint</Template>
  <TotalTime>363</TotalTime>
  <Words>442</Words>
  <Application>Microsoft Office PowerPoint</Application>
  <PresentationFormat>Widescreen</PresentationFormat>
  <Paragraphs>122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NeueHaasGroteskText Std</vt:lpstr>
      <vt:lpstr>MN.IT</vt:lpstr>
      <vt:lpstr>How Prepared Are We? A Workshop for Pediatric Surge Preparedness</vt:lpstr>
      <vt:lpstr>Objectives</vt:lpstr>
      <vt:lpstr>Children in Disasters</vt:lpstr>
      <vt:lpstr>Scenario </vt:lpstr>
      <vt:lpstr>Issue Identification</vt:lpstr>
      <vt:lpstr>Scenario</vt:lpstr>
      <vt:lpstr>Issue Identification</vt:lpstr>
      <vt:lpstr>Scenario</vt:lpstr>
      <vt:lpstr>Response</vt:lpstr>
      <vt:lpstr>Response</vt:lpstr>
      <vt:lpstr>Victims</vt:lpstr>
      <vt:lpstr>Treatment</vt:lpstr>
      <vt:lpstr>PowerPoint Presentation</vt:lpstr>
      <vt:lpstr>And you wish you could send them to a children’s hospital or trauma center…</vt:lpstr>
      <vt:lpstr>But the roads are closed and it’s bad everywhere.</vt:lpstr>
      <vt:lpstr>Transportation</vt:lpstr>
      <vt:lpstr>Big issues for small kids?</vt:lpstr>
      <vt:lpstr>Questions?</vt:lpstr>
      <vt:lpstr>Thank you!</vt:lpstr>
    </vt:vector>
  </TitlesOfParts>
  <Company>State of Minnesota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Prepared Are You? A Workshop for Pediatric Surge Preparedness</dc:title>
  <dc:subject>PowerPoint Template</dc:subject>
  <dc:creator>Waterman, Alexandra (MDH)</dc:creator>
  <cp:keywords>PowerPoint, Template</cp:keywords>
  <dc:description>Version 1.1, Released 8-2016</dc:description>
  <cp:lastModifiedBy>McAdams, Toby (MDH)</cp:lastModifiedBy>
  <cp:revision>11</cp:revision>
  <dcterms:created xsi:type="dcterms:W3CDTF">2018-10-31T15:48:58Z</dcterms:created>
  <dcterms:modified xsi:type="dcterms:W3CDTF">2019-01-28T17:44:50Z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0x0101006B0F0AF960DE3C4A92E1BEB231BBDACE</vt:lpwstr>
  </property>
  <property fmtid="{D5CDD505-2E9C-101B-9397-08002B2CF9AE}" pid="3" name="_dlc_DocIdItemGuid">
    <vt:lpwstr>51612d0f-3fe8-4978-a8d9-f384c5e0293e</vt:lpwstr>
  </property>
</Properties>
</file>