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865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 varScale="1">
        <p:scale>
          <a:sx n="81" d="100"/>
          <a:sy n="81" d="100"/>
        </p:scale>
        <p:origin x="90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H PowerPoint" id="{77A571C1-30E7-4DA3-AE01-D70EB1FA1994}" vid="{ACB131C9-D5E5-440B-BC5E-D73CF3BD21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0AF960DE3C4A92E1BEB231BBDACE" ma:contentTypeVersion="0" ma:contentTypeDescription="Create a new document." ma:contentTypeScope="" ma:versionID="82899579051dc9e5f49494bf955404b0">
  <xsd:schema xmlns:xsd="http://www.w3.org/2001/XMLSchema" xmlns:xs="http://www.w3.org/2001/XMLSchema" xmlns:p="http://schemas.microsoft.com/office/2006/metadata/properties" xmlns:ns2="a340cd5a-8d85-4c94-8b3b-dcb04460a05d" targetNamespace="http://schemas.microsoft.com/office/2006/metadata/properties" ma:root="true" ma:fieldsID="db02e23880311bbb15d0b1434d17a118" ns2:_="">
    <xsd:import namespace="a340cd5a-8d85-4c94-8b3b-dcb04460a05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0cd5a-8d85-4c94-8b3b-dcb04460a05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340cd5a-8d85-4c94-8b3b-dcb04460a05d">3EUZQJVPJPKD-1734757124-28</_dlc_DocId>
    <_dlc_DocIdUrl xmlns="a340cd5a-8d85-4c94-8b3b-dcb04460a05d">
      <Url>https://inside.mn.gov/sites/MDH/permanent/comm_proj/_layouts/15/DocIdRedir.aspx?ID=3EUZQJVPJPKD-1734757124-28</Url>
      <Description>3EUZQJVPJPKD-1734757124-28</Description>
    </_dlc_DocIdUrl>
  </documentManagement>
</p:properties>
</file>

<file path=customXml/itemProps1.xml><?xml version="1.0" encoding="utf-8"?>
<ds:datastoreItem xmlns:ds="http://schemas.openxmlformats.org/officeDocument/2006/customXml" ds:itemID="{3697F3D0-D31E-40E5-80D0-AD0B09EC31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62FC8F2-806C-4782-9382-CDEEF98BF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40cd5a-8d85-4c94-8b3b-dcb04460a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617A5B-38EC-4037-96F9-B81D9FB1B3A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26A1386-9537-4EA6-B9A3-FB7D154FAC23}">
  <ds:schemaRefs>
    <ds:schemaRef ds:uri="http://www.w3.org/XML/1998/namespace"/>
    <ds:schemaRef ds:uri="http://purl.org/dc/dcmitype/"/>
    <ds:schemaRef ds:uri="http://schemas.microsoft.com/office/infopath/2007/PartnerControls"/>
    <ds:schemaRef ds:uri="a340cd5a-8d85-4c94-8b3b-dcb04460a05d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MDH PowerPoint</Template>
  <TotalTime>2256</TotalTime>
  <Words>3530</Words>
  <Application>Microsoft Office PowerPoint</Application>
  <PresentationFormat>Widescreen</PresentationFormat>
  <Paragraphs>197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NeueHaasGroteskText Std</vt:lpstr>
      <vt:lpstr>MN.IT</vt:lpstr>
      <vt:lpstr>Mosquitoes and Mosquitoborne Diseases of Minnesota</vt:lpstr>
      <vt:lpstr>What is a mosquitoborne disease and why should you care about it?</vt:lpstr>
      <vt:lpstr>Goals of Presentation</vt:lpstr>
      <vt:lpstr>Mosquitoes in Minnesota</vt:lpstr>
      <vt:lpstr>Mosquito Life Cycle</vt:lpstr>
      <vt:lpstr>What are the symptoms of a mosquitoborne disease?</vt:lpstr>
      <vt:lpstr>How are mosquitoborne diseases diagnosed?</vt:lpstr>
      <vt:lpstr>Are mosquitoborne diseases treatable?</vt:lpstr>
      <vt:lpstr>Top 3 Mosquitoborne Diseases in Minnesota</vt:lpstr>
      <vt:lpstr>Reported Mosquitoborne Disease Cases  in Minnesota, 2002-2022*</vt:lpstr>
      <vt:lpstr>West Nile Virus Disease</vt:lpstr>
      <vt:lpstr>West Nile Virus Disease Risk in Minnesota</vt:lpstr>
      <vt:lpstr>La Crosse Encephalitis</vt:lpstr>
      <vt:lpstr>La Crosse Encephalitis Risk in Minnesota </vt:lpstr>
      <vt:lpstr>Jamestown Canyon Virus Disease</vt:lpstr>
      <vt:lpstr>Jamestown Canyon Virus Disease Risk in Minnesota </vt:lpstr>
      <vt:lpstr>Other Potential Mosquitoborne Diseases in Minnesota</vt:lpstr>
      <vt:lpstr>Travel-Associated Mosquitoborne Diseases Affecting Minnesotans</vt:lpstr>
      <vt:lpstr>Protect Yourself from Mosquitoborne Diseases</vt:lpstr>
      <vt:lpstr>Protect Your Family from Mosquitoborne Diseases</vt:lpstr>
      <vt:lpstr>Thank You! Vectorborne Diseases Unit 651-201-5414 health.bugbites@state.mn.us www.health.state.mn.us/mosquitoes </vt:lpstr>
    </vt:vector>
  </TitlesOfParts>
  <Company>Minnesota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Mosquitoes and Mosquitoborne Diseases of Minnesota</dc:title>
  <dc:subject>Mosquitoes and Mosquitoborne Diseases of Minnesota</dc:subject>
  <dc:creator>Minnesota Department of Health</dc:creator>
  <cp:keywords/>
  <dc:description>Version 1.1, Released 8-2016</dc:description>
  <cp:lastModifiedBy>Hill, Katie (She/Her/Hers) (MDH)</cp:lastModifiedBy>
  <cp:revision>159</cp:revision>
  <dcterms:created xsi:type="dcterms:W3CDTF">2018-02-14T16:53:40Z</dcterms:created>
  <dcterms:modified xsi:type="dcterms:W3CDTF">2024-05-09T18:49:52Z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0x0101006B0F0AF960DE3C4A92E1BEB231BBDACE</vt:lpwstr>
  </property>
  <property fmtid="{D5CDD505-2E9C-101B-9397-08002B2CF9AE}" pid="3" name="_dlc_DocIdItemGuid">
    <vt:lpwstr>51612d0f-3fe8-4978-a8d9-f384c5e0293e</vt:lpwstr>
  </property>
</Properties>
</file>